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11572" r="10886" b="25964"/>
          <a:stretch/>
        </p:blipFill>
        <p:spPr bwMode="auto">
          <a:xfrm>
            <a:off x="76199" y="733116"/>
            <a:ext cx="9067801" cy="498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4461164"/>
            <a:ext cx="485297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3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9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9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62" tmFilter="0, 0; 0.125,0.2665; 0.25,0.4; 0.375,0.465; 0.5,0.5;  0.625,0.535; 0.75,0.6; 0.875,0.7335; 1,1">
                                          <p:stCondLst>
                                            <p:cond delay="10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31" tmFilter="0, 0; 0.125,0.2665; 0.25,0.4; 0.375,0.465; 0.5,0.5;  0.625,0.535; 0.75,0.6; 0.875,0.7335; 1,1">
                                          <p:stCondLst>
                                            <p:cond delay="21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62" tmFilter="0, 0; 0.125,0.2665; 0.25,0.4; 0.375,0.465; 0.5,0.5;  0.625,0.535; 0.75,0.6; 0.875,0.7335; 1,1">
                                          <p:stCondLst>
                                            <p:cond delay="2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42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66" decel="50000">
                                          <p:stCondLst>
                                            <p:cond delay="10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42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66" decel="50000">
                                          <p:stCondLst>
                                            <p:cond delay="21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42">
                                          <p:stCondLst>
                                            <p:cond delay="26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66" decel="50000">
                                          <p:stCondLst>
                                            <p:cond delay="2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42">
                                          <p:stCondLst>
                                            <p:cond delay="28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66" decel="50000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981670"/>
            <a:ext cx="7543800" cy="932260"/>
            <a:chOff x="228600" y="981670"/>
            <a:chExt cx="7543800" cy="932260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981670"/>
              <a:ext cx="312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১১১১</a:t>
              </a:r>
              <a:endPara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19800" y="990600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১১০৯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71800" y="1066800"/>
              <a:ext cx="23622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800" y="1981200"/>
            <a:ext cx="6477000" cy="938213"/>
            <a:chOff x="1066800" y="1981200"/>
            <a:chExt cx="6477000" cy="938213"/>
          </a:xfrm>
        </p:grpSpPr>
        <p:sp>
          <p:nvSpPr>
            <p:cNvPr id="5" name="TextBox 4"/>
            <p:cNvSpPr txBox="1"/>
            <p:nvPr/>
          </p:nvSpPr>
          <p:spPr>
            <a:xfrm>
              <a:off x="1066800" y="198120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২৫৮৬</a:t>
              </a:r>
              <a:endPara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9800" y="19812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২৫৮৫</a:t>
              </a:r>
              <a:endPara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110" y="2133600"/>
              <a:ext cx="238442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143000" y="3115270"/>
            <a:ext cx="6629400" cy="932260"/>
            <a:chOff x="1143000" y="3115270"/>
            <a:chExt cx="6629400" cy="93226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200400"/>
              <a:ext cx="238442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43000" y="311527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৮৯৯০</a:t>
              </a:r>
              <a:endPara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3600" y="3124200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৮৮৮৮</a:t>
              </a:r>
              <a:endPara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6800" y="5181600"/>
            <a:ext cx="6477000" cy="923330"/>
            <a:chOff x="1066800" y="5181600"/>
            <a:chExt cx="6477000" cy="92333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109" y="5257800"/>
              <a:ext cx="238442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66800" y="518160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৭১০৯</a:t>
              </a:r>
              <a:endPara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51816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৭০৯৯</a:t>
              </a:r>
              <a:endPara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52800" y="68705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&gt;</a:t>
            </a:r>
            <a:endParaRPr lang="en-US" sz="8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1752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&gt;</a:t>
            </a:r>
            <a:endParaRPr lang="en-US" sz="8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900" y="285366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&gt;</a:t>
            </a:r>
            <a:endParaRPr lang="en-US" sz="8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6800" y="4267200"/>
            <a:ext cx="6934200" cy="923330"/>
            <a:chOff x="1066800" y="4267200"/>
            <a:chExt cx="6934200" cy="92333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267200"/>
              <a:ext cx="238442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019800" y="4267200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১০০০০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42672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৯৯৯৯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93918" y="396365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&lt;</a:t>
            </a:r>
            <a:endParaRPr lang="en-US" sz="8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488698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&gt;</a:t>
            </a:r>
            <a:endParaRPr lang="en-US" sz="8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  <p:bldP spid="16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52450" y="3810000"/>
            <a:ext cx="7924800" cy="2590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2450" y="609600"/>
            <a:ext cx="7924800" cy="25952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1105" y="9816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  -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3000" y="1981200"/>
            <a:ext cx="6972300" cy="1102438"/>
            <a:chOff x="1143000" y="2216727"/>
            <a:chExt cx="6972300" cy="1102438"/>
          </a:xfrm>
        </p:grpSpPr>
        <p:sp>
          <p:nvSpPr>
            <p:cNvPr id="4" name="TextBox 3"/>
            <p:cNvSpPr txBox="1"/>
            <p:nvPr/>
          </p:nvSpPr>
          <p:spPr>
            <a:xfrm>
              <a:off x="1143000" y="2395835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৮২৭৯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29000" y="2438400"/>
              <a:ext cx="2286000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0" y="2216727"/>
              <a:ext cx="20193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৮২৭২ </a:t>
              </a:r>
              <a:endPara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85850" y="4816456"/>
            <a:ext cx="6972300" cy="923330"/>
            <a:chOff x="1143000" y="3796145"/>
            <a:chExt cx="697230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3810000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৯০০০</a:t>
              </a:r>
              <a:endPara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000" y="3796145"/>
              <a:ext cx="22860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2200" y="3796145"/>
              <a:ext cx="1943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১০০০০</a:t>
              </a:r>
              <a:endPara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71105" y="3810000"/>
            <a:ext cx="2557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 দল -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17831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&gt;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445014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&lt;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/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38600" y="99185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&gt;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39615" y="1079740"/>
            <a:ext cx="8170986" cy="5028694"/>
            <a:chOff x="609600" y="1493966"/>
            <a:chExt cx="7924800" cy="3628817"/>
          </a:xfrm>
        </p:grpSpPr>
        <p:grpSp>
          <p:nvGrpSpPr>
            <p:cNvPr id="24" name="Group 23"/>
            <p:cNvGrpSpPr/>
            <p:nvPr/>
          </p:nvGrpSpPr>
          <p:grpSpPr>
            <a:xfrm>
              <a:off x="1828800" y="2789366"/>
              <a:ext cx="6477000" cy="932260"/>
              <a:chOff x="1066800" y="2277070"/>
              <a:chExt cx="6477000" cy="9322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066800" y="2286000"/>
                <a:ext cx="1600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5432</a:t>
                </a:r>
                <a:endParaRPr lang="en-US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19800" y="227707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5441</a:t>
                </a:r>
                <a:endParaRPr lang="en-US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09600" y="1502896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5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" y="2798296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endPara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600" y="4093696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endPara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187408"/>
              <a:ext cx="238442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1828800" y="4160966"/>
              <a:ext cx="6629400" cy="923330"/>
              <a:chOff x="1143000" y="3648670"/>
              <a:chExt cx="6629400" cy="92333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143000" y="3648670"/>
                <a:ext cx="1600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6776</a:t>
                </a:r>
                <a:endParaRPr lang="en-US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43600" y="3648670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6767</a:t>
                </a:r>
                <a:endParaRPr lang="en-US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09600" y="1493966"/>
              <a:ext cx="7924800" cy="3628817"/>
              <a:chOff x="609600" y="1493966"/>
              <a:chExt cx="7924800" cy="3628817"/>
            </a:xfrm>
          </p:grpSpPr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4587" y="2867054"/>
                <a:ext cx="2384425" cy="78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990600" y="1493966"/>
                <a:ext cx="7543800" cy="932260"/>
                <a:chOff x="228600" y="981670"/>
                <a:chExt cx="7543800" cy="932260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228600" y="981670"/>
                  <a:ext cx="31242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2341</a:t>
                  </a:r>
                  <a:endParaRPr lang="bn-BD" sz="5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6019800" y="990600"/>
                  <a:ext cx="17526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2314</a:t>
                  </a:r>
                  <a:endParaRPr lang="en-US" sz="5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971800" y="1066800"/>
                  <a:ext cx="2362200" cy="7620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1828800" y="2798295"/>
                <a:ext cx="1600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5432</a:t>
                </a:r>
                <a:endParaRPr lang="en-US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781800" y="2789365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5441</a:t>
                </a:r>
                <a:endParaRPr lang="en-US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828800" y="4174390"/>
                <a:ext cx="6629400" cy="923330"/>
                <a:chOff x="1143000" y="3648670"/>
                <a:chExt cx="6629400" cy="923330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1143000" y="3648670"/>
                  <a:ext cx="16002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6776</a:t>
                  </a:r>
                  <a:endParaRPr lang="en-US" sz="5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943600" y="3648670"/>
                  <a:ext cx="18288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6767</a:t>
                  </a:r>
                  <a:endParaRPr lang="en-US" sz="5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09600" y="151632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bn-BD" sz="5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5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09600" y="2811720"/>
                <a:ext cx="1219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২। </a:t>
                </a:r>
                <a:endParaRPr lang="en-US" sz="60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9600" y="4107120"/>
                <a:ext cx="1219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৩। </a:t>
                </a:r>
                <a:endParaRPr lang="en-US" sz="60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038600" y="274445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&lt;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800" y="45720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&gt;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7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আংকগুল আজকে করলাম সেগুলো বাসায় আনুশীলন করবে।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rtun Blangkon.jpg"/>
          <p:cNvPicPr>
            <a:picLocks noChangeAspect="1"/>
          </p:cNvPicPr>
          <p:nvPr/>
        </p:nvPicPr>
        <p:blipFill>
          <a:blip r:embed="rId2" cstate="print"/>
          <a:srcRect l="-1000" t="18667"/>
          <a:stretch>
            <a:fillRect/>
          </a:stretch>
        </p:blipFill>
        <p:spPr>
          <a:xfrm>
            <a:off x="110836" y="533400"/>
            <a:ext cx="8880764" cy="47940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7518" y="4058722"/>
            <a:ext cx="5447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bn-BD" sz="16600" b="1" i="0" u="none" strike="noStrike" kern="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0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71600"/>
            <a:ext cx="8839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আলী</a:t>
            </a:r>
            <a:endParaRPr lang="bn-BD" sz="32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মানিকদিয়া সরকারী </a:t>
            </a:r>
            <a:r>
              <a:rPr lang="bn-BD" sz="3600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 । </a:t>
            </a:r>
            <a:endParaRPr lang="en-US" sz="3600" b="1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ডেমরা,ঢাকা।</a:t>
            </a:r>
          </a:p>
          <a:p>
            <a:pPr algn="ctr"/>
            <a:r>
              <a:rPr lang="bn-BD" sz="3600" b="1" i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মোবাইলঃ০১৬৭৫৭৪৫০৫৪ </a:t>
            </a:r>
            <a:endParaRPr lang="bn-BD" sz="36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06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প্রতীক (&lt;,&gt;)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03275" algn="l"/>
                <a:tab pos="854075" algn="l"/>
              </a:tabLst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৩৫ মিনিট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85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09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হাজার পর্যন্ত যে কোন দুইটি সংখ্যার মধ্যে     কোনটি বড় এবং কোনটি ছোট তা তুলনা করতে পারবে।</a:t>
            </a:r>
            <a:endParaRPr lang="bn-BD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। দশ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হাজার পর্যন্ত যে কোন দুইটি সংখ্যার মধ্যে কোনটি বড় এবং কোনটি ছোট তা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নির্নয়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 হাজার পর্যন্ত যে কোন দুইটি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সংখ্যার বড় ছোট  প্রকাশ করতে প্রতিক (&lt;,&gt;) ব্যবহার করতে পারবে ।</a:t>
            </a:r>
          </a:p>
          <a:p>
            <a:pPr algn="ctr"/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4711"/>
              </p:ext>
            </p:extLst>
          </p:nvPr>
        </p:nvGraphicFramePr>
        <p:xfrm>
          <a:off x="2921000" y="3086100"/>
          <a:ext cx="330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3302640" imgH="685800" progId="Package">
                  <p:embed/>
                </p:oleObj>
              </mc:Choice>
              <mc:Fallback>
                <p:oleObj name="Packager Shell Object" showAsIcon="1" r:id="rId3" imgW="3302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000" y="3086100"/>
                        <a:ext cx="3302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1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28600"/>
            <a:ext cx="5105401" cy="51463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229743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61671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 কলম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4495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ছোট কলম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23100" y="1140073"/>
            <a:ext cx="2416100" cy="3096487"/>
            <a:chOff x="167014" y="886692"/>
            <a:chExt cx="4002065" cy="38377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28" y="2112820"/>
              <a:ext cx="1966586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122220"/>
              <a:ext cx="1966586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40" y="2438401"/>
              <a:ext cx="1966586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493" y="886692"/>
              <a:ext cx="1966586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678" y="1406238"/>
              <a:ext cx="1966586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627913"/>
              <a:ext cx="1966586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877292"/>
              <a:ext cx="1966586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14" y="2743200"/>
              <a:ext cx="1966586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52400" y="530248"/>
            <a:ext cx="4800600" cy="4575152"/>
            <a:chOff x="152400" y="530248"/>
            <a:chExt cx="5177966" cy="50323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30248"/>
              <a:ext cx="3272966" cy="3138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338842"/>
              <a:ext cx="3362357" cy="3223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85800" y="5410200"/>
            <a:ext cx="389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 টি কলম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49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 টি কলম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782783"/>
            <a:ext cx="8534400" cy="2895600"/>
            <a:chOff x="152400" y="782783"/>
            <a:chExt cx="8839200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782783"/>
              <a:ext cx="8839200" cy="2895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2400" y="1447802"/>
              <a:ext cx="3352800" cy="1371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82145" y="1350821"/>
              <a:ext cx="2895600" cy="146858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২০০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599" y="4028321"/>
            <a:ext cx="8769927" cy="2529679"/>
            <a:chOff x="173182" y="3901279"/>
            <a:chExt cx="8825345" cy="2819400"/>
          </a:xfrm>
        </p:grpSpPr>
        <p:sp>
          <p:nvSpPr>
            <p:cNvPr id="5" name="Rounded Rectangle 4"/>
            <p:cNvSpPr/>
            <p:nvPr/>
          </p:nvSpPr>
          <p:spPr>
            <a:xfrm>
              <a:off x="173182" y="3901279"/>
              <a:ext cx="8825345" cy="2819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28600" y="4564060"/>
              <a:ext cx="2921000" cy="1620161"/>
              <a:chOff x="228600" y="4564060"/>
              <a:chExt cx="2921000" cy="162016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4564060"/>
                <a:ext cx="2921000" cy="149383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pic>
          <p:sp>
            <p:nvSpPr>
              <p:cNvPr id="6" name="TextBox 5"/>
              <p:cNvSpPr txBox="1"/>
              <p:nvPr/>
            </p:nvSpPr>
            <p:spPr>
              <a:xfrm>
                <a:off x="762000" y="4572000"/>
                <a:ext cx="2057400" cy="161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8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৫৩০</a:t>
                </a:r>
                <a:endParaRPr lang="en-US" sz="8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035963" y="4495800"/>
              <a:ext cx="2921000" cy="1613472"/>
              <a:chOff x="6035963" y="4495800"/>
              <a:chExt cx="2921000" cy="1613472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963" y="4495800"/>
                <a:ext cx="2921000" cy="1493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705600" y="4497051"/>
                <a:ext cx="2057400" cy="161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8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৫২৯</a:t>
                </a:r>
                <a:endParaRPr lang="en-US" sz="8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29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প্রতিক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723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&gt; = বড় চিহ্ন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&lt; = ছোট চিহ্ন</a:t>
            </a:r>
            <a:endParaRPr lang="bn-BD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/>
              <a:buChar char="Ø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186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45</cp:revision>
  <dcterms:created xsi:type="dcterms:W3CDTF">2006-08-16T00:00:00Z</dcterms:created>
  <dcterms:modified xsi:type="dcterms:W3CDTF">2016-02-23T10:42:01Z</dcterms:modified>
</cp:coreProperties>
</file>